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311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319" r:id="rId17"/>
    <p:sldId id="270" r:id="rId18"/>
    <p:sldId id="315" r:id="rId19"/>
    <p:sldId id="271" r:id="rId20"/>
    <p:sldId id="309" r:id="rId21"/>
    <p:sldId id="272" r:id="rId22"/>
    <p:sldId id="273" r:id="rId23"/>
    <p:sldId id="275" r:id="rId24"/>
    <p:sldId id="276" r:id="rId25"/>
    <p:sldId id="277" r:id="rId26"/>
    <p:sldId id="310" r:id="rId27"/>
    <p:sldId id="278" r:id="rId28"/>
    <p:sldId id="279" r:id="rId29"/>
    <p:sldId id="280" r:id="rId30"/>
    <p:sldId id="281" r:id="rId31"/>
    <p:sldId id="282" r:id="rId32"/>
    <p:sldId id="317" r:id="rId33"/>
    <p:sldId id="283" r:id="rId34"/>
    <p:sldId id="284" r:id="rId35"/>
    <p:sldId id="285" r:id="rId36"/>
    <p:sldId id="286" r:id="rId37"/>
    <p:sldId id="287" r:id="rId38"/>
    <p:sldId id="316" r:id="rId39"/>
    <p:sldId id="288" r:id="rId40"/>
    <p:sldId id="289" r:id="rId41"/>
    <p:sldId id="290" r:id="rId42"/>
    <p:sldId id="291" r:id="rId43"/>
    <p:sldId id="292" r:id="rId44"/>
    <p:sldId id="293" r:id="rId45"/>
    <p:sldId id="313" r:id="rId46"/>
    <p:sldId id="294" r:id="rId47"/>
    <p:sldId id="295" r:id="rId48"/>
    <p:sldId id="314" r:id="rId49"/>
    <p:sldId id="297" r:id="rId50"/>
    <p:sldId id="318" r:id="rId5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D9671-E63B-404B-9DC5-BCE26FB75FA1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6B4F52-354B-40E2-A27F-08439F7FCBF2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当時の通学ルートを実際に歩いて、地図にしたそうです。</a:t>
            </a:r>
            <a:endParaRPr kumimoji="1" lang="ja-JP" altLang="en-US" dirty="0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6B4F52-354B-40E2-A27F-08439F7FCBF2}" type="slidenum">
              <a:rPr kumimoji="1" lang="ja-JP" altLang="en-US" smtClean="0"/>
              <a:pPr/>
              <a:t>16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F6F55E-6CA1-4340-B3F5-9B1222207260}" type="datetimeFigureOut">
              <a:rPr kumimoji="1" lang="ja-JP" altLang="en-US" smtClean="0"/>
              <a:pPr/>
              <a:t>2012/6/13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F41DC9-8F89-4B76-A9EF-872F2835223E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nby\Documents\Fusetsu\HP_&#38468;&#35373;&#21516;&#31379;&#20250;_&#12507;&#12540;&#12512;&#12506;&#12540;&#12472;&#29992;&#36039;&#26009;\Photo\&#24605;&#32771;&#24315;&#24266;&#12473;&#12521;&#12452;&#12489;\kouka_uta.mp3" TargetMode="External"/><Relationship Id="rId4" Type="http://schemas.openxmlformats.org/officeDocument/2006/relationships/hyperlink" Target="http://www.fusetsu.gr.jp/shikoukairou_3.html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3568" y="119675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ja-JP" altLang="en-US" dirty="0"/>
              <a:t>附設高等</a:t>
            </a:r>
            <a:r>
              <a:rPr lang="ja-JP" altLang="en-US" dirty="0" smtClean="0"/>
              <a:t>学校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ja-JP" altLang="en-US" sz="5400" dirty="0">
                <a:solidFill>
                  <a:schemeClr val="tx2">
                    <a:lumMod val="75000"/>
                  </a:schemeClr>
                </a:solidFill>
              </a:rPr>
              <a:t>思考廻廊</a:t>
            </a:r>
            <a:endParaRPr kumimoji="1" lang="ja-JP" altLang="en-US" sz="5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0800" cy="622920"/>
          </a:xfrm>
        </p:spPr>
        <p:txBody>
          <a:bodyPr/>
          <a:lstStyle/>
          <a:p>
            <a:r>
              <a:rPr kumimoji="1" lang="ja-JP" altLang="en-US" dirty="0" smtClean="0"/>
              <a:t>各回生の図案</a:t>
            </a:r>
            <a:endParaRPr kumimoji="1" lang="ja-JP" altLang="en-US" dirty="0"/>
          </a:p>
        </p:txBody>
      </p:sp>
      <p:pic>
        <p:nvPicPr>
          <p:cNvPr id="5" name="kouka_uta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427984" y="6021288"/>
            <a:ext cx="304800" cy="304800"/>
          </a:xfrm>
          <a:prstGeom prst="rect">
            <a:avLst/>
          </a:prstGeom>
        </p:spPr>
      </p:pic>
      <p:sp>
        <p:nvSpPr>
          <p:cNvPr id="6" name="正方形/長方形 5"/>
          <p:cNvSpPr/>
          <p:nvPr/>
        </p:nvSpPr>
        <p:spPr>
          <a:xfrm>
            <a:off x="2339752" y="4941168"/>
            <a:ext cx="44973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ja-JP" dirty="0" smtClean="0">
                <a:hlinkClick r:id="rId4"/>
              </a:rPr>
              <a:t>http://www.fusetsu.gr.jp/shikoukairou_3.html</a:t>
            </a:r>
            <a:endParaRPr lang="ja-JP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8_120215_Cap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496" y="0"/>
            <a:ext cx="86150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9_120409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0_1204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914" y="0"/>
            <a:ext cx="864817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1_120427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155" y="0"/>
            <a:ext cx="869568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2_120410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3_12032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615" y="0"/>
            <a:ext cx="87047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14_12060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8418" y="0"/>
            <a:ext cx="8547163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5_120410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36" y="0"/>
            <a:ext cx="869752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16_1205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2115" y="0"/>
            <a:ext cx="863977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7_12041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" y="0"/>
            <a:ext cx="86487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WS0000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3046" y="0"/>
            <a:ext cx="8477907" cy="6858000"/>
          </a:xfrm>
          <a:prstGeom prst="rect">
            <a:avLst/>
          </a:prstGeom>
        </p:spPr>
      </p:pic>
      <p:sp>
        <p:nvSpPr>
          <p:cNvPr id="7" name="テキスト ボックス 6"/>
          <p:cNvSpPr txBox="1"/>
          <p:nvPr/>
        </p:nvSpPr>
        <p:spPr>
          <a:xfrm>
            <a:off x="2843808" y="245664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ja-JP" altLang="en-US" dirty="0" smtClean="0"/>
              <a:t>同窓会</a:t>
            </a:r>
            <a:r>
              <a:rPr kumimoji="1" lang="en-US" altLang="ja-JP" dirty="0" smtClean="0"/>
              <a:t>Web</a:t>
            </a:r>
            <a:r>
              <a:rPr kumimoji="1" lang="ja-JP" altLang="en-US" dirty="0" smtClean="0"/>
              <a:t>より抜粋　</a:t>
            </a:r>
            <a:r>
              <a:rPr kumimoji="1" lang="en-US" altLang="ja-JP" sz="1600" dirty="0" smtClean="0"/>
              <a:t>2012/06/13</a:t>
            </a:r>
            <a:endParaRPr kumimoji="1" lang="ja-JP" altLang="en-US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18_120409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19_120409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8594" y="0"/>
            <a:ext cx="858681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0_120427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792" y="0"/>
            <a:ext cx="862641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1_120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034" y="0"/>
            <a:ext cx="868993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2_12041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2108" y="0"/>
            <a:ext cx="881978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3_12040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0632" y="0"/>
            <a:ext cx="866273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24_1204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691" y="0"/>
            <a:ext cx="865261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5_120409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6_1204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" y="0"/>
            <a:ext cx="86487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7_120404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3237" y="0"/>
            <a:ext cx="869752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 4" descr="shikoukairou01_01_120410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8807" y="0"/>
            <a:ext cx="866638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8_120427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0385" y="0"/>
            <a:ext cx="858323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29_120229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50" y="0"/>
            <a:ext cx="85725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30_12060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5706" y="0"/>
            <a:ext cx="869258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1_120405_w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186" y="0"/>
            <a:ext cx="86536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2_120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8353" y="0"/>
            <a:ext cx="8647294" cy="6858000"/>
          </a:xfrm>
          <a:prstGeom prst="rect">
            <a:avLst/>
          </a:prstGeom>
        </p:spPr>
      </p:pic>
      <p:sp>
        <p:nvSpPr>
          <p:cNvPr id="4" name="テキスト ボックス 3"/>
          <p:cNvSpPr txBox="1"/>
          <p:nvPr/>
        </p:nvSpPr>
        <p:spPr>
          <a:xfrm>
            <a:off x="8830352" y="6597352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32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3_120409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844000" y="6581001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33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4_120427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5_120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" y="0"/>
            <a:ext cx="8648796" cy="6858000"/>
          </a:xfrm>
          <a:prstGeom prst="rect">
            <a:avLst/>
          </a:prstGeom>
        </p:spPr>
      </p:pic>
      <p:sp>
        <p:nvSpPr>
          <p:cNvPr id="3" name="テキスト ボックス 2"/>
          <p:cNvSpPr txBox="1"/>
          <p:nvPr/>
        </p:nvSpPr>
        <p:spPr>
          <a:xfrm>
            <a:off x="8748464" y="6611779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1200" dirty="0" smtClean="0"/>
              <a:t>35</a:t>
            </a:r>
            <a:endParaRPr kumimoji="1" lang="ja-JP" altLang="en-US" sz="1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37_12060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968" y="0"/>
            <a:ext cx="865606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39_1204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186" y="0"/>
            <a:ext cx="86536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shikoukairou02_120215_8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186" y="0"/>
            <a:ext cx="8653627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40_120501_h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75091" y="0"/>
            <a:ext cx="5393817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43_12050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0544" y="0"/>
            <a:ext cx="838291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44_1203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3670" y="1"/>
            <a:ext cx="8656660" cy="6857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45_120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7602" y="0"/>
            <a:ext cx="864879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47_1205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43000" y="0"/>
            <a:ext cx="6858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49_120514_w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454" y="0"/>
            <a:ext cx="8659091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56_1204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630" y="0"/>
            <a:ext cx="863073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57_1205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9315" y="0"/>
            <a:ext cx="864537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shikoukairou59_1205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5566" y="0"/>
            <a:ext cx="8672868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60_1204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8792" y="0"/>
            <a:ext cx="8626415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3_12022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8205"/>
            <a:ext cx="9144000" cy="67015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61_1206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601" y="0"/>
            <a:ext cx="8550797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4_120410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5186" y="0"/>
            <a:ext cx="865362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5_120410_15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6096" y="0"/>
            <a:ext cx="865180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shikoukairou06_120505_2000px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5484" y="0"/>
            <a:ext cx="875303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 descr="shikoukairou07_12041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42887" y="0"/>
            <a:ext cx="8658226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</TotalTime>
  <Words>31</Words>
  <Application>Microsoft Office PowerPoint</Application>
  <PresentationFormat>画面に合わせる (4:3)</PresentationFormat>
  <Paragraphs>9</Paragraphs>
  <Slides>50</Slides>
  <Notes>1</Notes>
  <HiddenSlides>0</HiddenSlides>
  <MMClips>1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50</vt:i4>
      </vt:variant>
    </vt:vector>
  </HeadingPairs>
  <TitlesOfParts>
    <vt:vector size="51" baseType="lpstr">
      <vt:lpstr>Office テーマ</vt:lpstr>
      <vt:lpstr>附設高等学校 思考廻廊</vt:lpstr>
      <vt:lpstr>スライド 2</vt:lpstr>
      <vt:lpstr>スライド 3</vt:lpstr>
      <vt:lpstr>スライド 4</vt:lpstr>
      <vt:lpstr>スライド 5</vt:lpstr>
      <vt:lpstr>スライド 6</vt:lpstr>
      <vt:lpstr>スライド 7</vt:lpstr>
      <vt:lpstr>スライド 8</vt:lpstr>
      <vt:lpstr>スライド 9</vt:lpstr>
      <vt:lpstr>スライド 10</vt:lpstr>
      <vt:lpstr>スライド 11</vt:lpstr>
      <vt:lpstr>スライド 12</vt:lpstr>
      <vt:lpstr>スライド 13</vt:lpstr>
      <vt:lpstr>スライド 14</vt:lpstr>
      <vt:lpstr>スライド 15</vt:lpstr>
      <vt:lpstr>スライド 16</vt:lpstr>
      <vt:lpstr>スライド 17</vt:lpstr>
      <vt:lpstr>スライド 18</vt:lpstr>
      <vt:lpstr>スライド 19</vt:lpstr>
      <vt:lpstr>スライド 20</vt:lpstr>
      <vt:lpstr>スライド 21</vt:lpstr>
      <vt:lpstr>スライド 22</vt:lpstr>
      <vt:lpstr>スライド 23</vt:lpstr>
      <vt:lpstr>スライド 24</vt:lpstr>
      <vt:lpstr>スライド 25</vt:lpstr>
      <vt:lpstr>スライド 26</vt:lpstr>
      <vt:lpstr>スライド 27</vt:lpstr>
      <vt:lpstr>スライド 28</vt:lpstr>
      <vt:lpstr>スライド 29</vt:lpstr>
      <vt:lpstr>スライド 30</vt:lpstr>
      <vt:lpstr>スライド 31</vt:lpstr>
      <vt:lpstr>スライド 32</vt:lpstr>
      <vt:lpstr>スライド 33</vt:lpstr>
      <vt:lpstr>スライド 34</vt:lpstr>
      <vt:lpstr>スライド 35</vt:lpstr>
      <vt:lpstr>スライド 36</vt:lpstr>
      <vt:lpstr>スライド 37</vt:lpstr>
      <vt:lpstr>スライド 38</vt:lpstr>
      <vt:lpstr>スライド 39</vt:lpstr>
      <vt:lpstr>スライド 40</vt:lpstr>
      <vt:lpstr>スライド 41</vt:lpstr>
      <vt:lpstr>スライド 42</vt:lpstr>
      <vt:lpstr>スライド 43</vt:lpstr>
      <vt:lpstr>スライド 44</vt:lpstr>
      <vt:lpstr>スライド 45</vt:lpstr>
      <vt:lpstr>スライド 46</vt:lpstr>
      <vt:lpstr>スライド 47</vt:lpstr>
      <vt:lpstr>スライド 48</vt:lpstr>
      <vt:lpstr>スライド 49</vt:lpstr>
      <vt:lpstr>スライド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附設高等学校 思考廻廊</dc:title>
  <dc:creator>nby</dc:creator>
  <cp:lastModifiedBy>nby</cp:lastModifiedBy>
  <cp:revision>33</cp:revision>
  <dcterms:created xsi:type="dcterms:W3CDTF">2012-05-04T01:51:52Z</dcterms:created>
  <dcterms:modified xsi:type="dcterms:W3CDTF">2012-06-13T04:52:18Z</dcterms:modified>
</cp:coreProperties>
</file>